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uze nadpis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2037" y="401782"/>
            <a:ext cx="758190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b="0" l="0" r="0" t="7240"/>
          <a:stretch/>
        </p:blipFill>
        <p:spPr>
          <a:xfrm>
            <a:off x="1393832" y="1731818"/>
            <a:ext cx="9175888" cy="24371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67616" y="4470255"/>
            <a:ext cx="5721096" cy="1764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idx="1" type="subTitle"/>
          </p:nvPr>
        </p:nvSpPr>
        <p:spPr>
          <a:xfrm>
            <a:off x="789708" y="554037"/>
            <a:ext cx="10695709" cy="5264872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b="1" lang="cs-CZ" sz="4000"/>
              <a:t>Program: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cs-CZ" sz="3600"/>
              <a:t>Informace z projektu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cs-CZ" sz="3600"/>
              <a:t>Fokusní skupina – diskuse, jak dál?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cs-CZ" sz="3600"/>
              <a:t>Ohlédnutí za webinářem Badatelská výuka napříč předměty – zhodnocení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cs-CZ" sz="3600"/>
              <a:t>Únikové hry – informace a koncept miniprojektu</a:t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/>
        </p:nvSpPr>
        <p:spPr>
          <a:xfrm>
            <a:off x="346364" y="692727"/>
            <a:ext cx="10709563" cy="646331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Plánovaná fokusní skupina - zrušena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872837" y="1745672"/>
            <a:ext cx="781396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cs-CZ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náhradní aktivita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103" name="Google Shape;10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23296" y="0"/>
            <a:ext cx="9271722" cy="65300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1" type="subTitle"/>
          </p:nvPr>
        </p:nvSpPr>
        <p:spPr>
          <a:xfrm>
            <a:off x="1523999" y="4613420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cs-CZ" sz="4000"/>
              <a:t>Koncept miniprojektu Vytvoření únikovky pro žáky ze škol z Prahy 7</a:t>
            </a:r>
            <a:endParaRPr sz="4000"/>
          </a:p>
        </p:txBody>
      </p:sp>
      <p:pic>
        <p:nvPicPr>
          <p:cNvPr id="109" name="Google Shape;109;p17"/>
          <p:cNvPicPr preferRelativeResize="0"/>
          <p:nvPr/>
        </p:nvPicPr>
        <p:blipFill rotWithShape="1">
          <a:blip r:embed="rId3">
            <a:alphaModFix/>
          </a:blip>
          <a:srcRect b="19107" l="0" r="0" t="17425"/>
          <a:stretch/>
        </p:blipFill>
        <p:spPr>
          <a:xfrm>
            <a:off x="282105" y="277090"/>
            <a:ext cx="11627789" cy="40039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idx="1" type="subTitle"/>
          </p:nvPr>
        </p:nvSpPr>
        <p:spPr>
          <a:xfrm>
            <a:off x="554181" y="664874"/>
            <a:ext cx="11249891" cy="50709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cs-CZ" sz="2800"/>
              <a:t>Cíl: Vytvořit specifickou originální únikovku pro žáky ze ZŠ z Prahy 7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/>
              <a:t>Prezenční a přenositelná forma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/>
              <a:t>Tým několika učitelů ze škol z P7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/>
              <a:t>Tematicky zaměřené na Prahu 7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cs-CZ" sz="2800"/>
              <a:t>Mix úkolů z gramotností – matematické, čtenářské</a:t>
            </a:r>
            <a:endParaRPr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/>
        </p:nvSpPr>
        <p:spPr>
          <a:xfrm>
            <a:off x="498764" y="498764"/>
            <a:ext cx="1111134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Novinky z oblasti matematické gramotnosti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ctrTitle"/>
          </p:nvPr>
        </p:nvSpPr>
        <p:spPr>
          <a:xfrm>
            <a:off x="443345" y="1801091"/>
            <a:ext cx="10986655" cy="17088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cs-CZ" sz="4000">
                <a:latin typeface="Calibri"/>
                <a:ea typeface="Calibri"/>
                <a:cs typeface="Calibri"/>
                <a:sym typeface="Calibri"/>
              </a:rPr>
              <a:t>Příští setkání pracovní skupiny: </a:t>
            </a:r>
            <a:endParaRPr sz="4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7334" y="713508"/>
            <a:ext cx="10047251" cy="16279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type="ctrTitle"/>
          </p:nvPr>
        </p:nvSpPr>
        <p:spPr>
          <a:xfrm>
            <a:off x="1524000" y="1801091"/>
            <a:ext cx="9144000" cy="170887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1" name="Google Shape;131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